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sldIdLst>
    <p:sldId id="259" r:id="rId2"/>
    <p:sldId id="261" r:id="rId3"/>
    <p:sldId id="260" r:id="rId4"/>
  </p:sldIdLst>
  <p:sldSz cx="30275213" cy="21383625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A0E16AD-C3FA-4904-910D-0DC2D429205D}" v="8" dt="2024-04-29T21:05:33.42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521" autoAdjust="0"/>
    <p:restoredTop sz="94660"/>
  </p:normalViewPr>
  <p:slideViewPr>
    <p:cSldViewPr snapToGrid="0">
      <p:cViewPr varScale="1">
        <p:scale>
          <a:sx n="36" d="100"/>
          <a:sy n="36" d="100"/>
        </p:scale>
        <p:origin x="1242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10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TEPHEN HARNEY - STUDENT" userId="ada7af2b-2931-44a9-80d7-4928f5611d1f" providerId="ADAL" clId="{FA0E16AD-C3FA-4904-910D-0DC2D429205D}"/>
    <pc:docChg chg="undo custSel addSld delSld modSld">
      <pc:chgData name="STEPHEN HARNEY - STUDENT" userId="ada7af2b-2931-44a9-80d7-4928f5611d1f" providerId="ADAL" clId="{FA0E16AD-C3FA-4904-910D-0DC2D429205D}" dt="2024-04-29T21:09:36.645" v="42" actId="1076"/>
      <pc:docMkLst>
        <pc:docMk/>
      </pc:docMkLst>
      <pc:sldChg chg="del">
        <pc:chgData name="STEPHEN HARNEY - STUDENT" userId="ada7af2b-2931-44a9-80d7-4928f5611d1f" providerId="ADAL" clId="{FA0E16AD-C3FA-4904-910D-0DC2D429205D}" dt="2024-04-29T16:59:52.868" v="2" actId="2696"/>
        <pc:sldMkLst>
          <pc:docMk/>
          <pc:sldMk cId="3694116231" sldId="256"/>
        </pc:sldMkLst>
      </pc:sldChg>
      <pc:sldChg chg="del">
        <pc:chgData name="STEPHEN HARNEY - STUDENT" userId="ada7af2b-2931-44a9-80d7-4928f5611d1f" providerId="ADAL" clId="{FA0E16AD-C3FA-4904-910D-0DC2D429205D}" dt="2024-04-29T16:59:47.418" v="0" actId="2696"/>
        <pc:sldMkLst>
          <pc:docMk/>
          <pc:sldMk cId="395597169" sldId="257"/>
        </pc:sldMkLst>
      </pc:sldChg>
      <pc:sldChg chg="del">
        <pc:chgData name="STEPHEN HARNEY - STUDENT" userId="ada7af2b-2931-44a9-80d7-4928f5611d1f" providerId="ADAL" clId="{FA0E16AD-C3FA-4904-910D-0DC2D429205D}" dt="2024-04-29T16:59:50.649" v="1" actId="2696"/>
        <pc:sldMkLst>
          <pc:docMk/>
          <pc:sldMk cId="4084487433" sldId="258"/>
        </pc:sldMkLst>
      </pc:sldChg>
      <pc:sldChg chg="addSp delSp modSp mod">
        <pc:chgData name="STEPHEN HARNEY - STUDENT" userId="ada7af2b-2931-44a9-80d7-4928f5611d1f" providerId="ADAL" clId="{FA0E16AD-C3FA-4904-910D-0DC2D429205D}" dt="2024-04-29T21:05:30.912" v="39"/>
        <pc:sldMkLst>
          <pc:docMk/>
          <pc:sldMk cId="2911044645" sldId="259"/>
        </pc:sldMkLst>
        <pc:picChg chg="del">
          <ac:chgData name="STEPHEN HARNEY - STUDENT" userId="ada7af2b-2931-44a9-80d7-4928f5611d1f" providerId="ADAL" clId="{FA0E16AD-C3FA-4904-910D-0DC2D429205D}" dt="2024-04-29T19:56:19.632" v="3" actId="478"/>
          <ac:picMkLst>
            <pc:docMk/>
            <pc:sldMk cId="2911044645" sldId="259"/>
            <ac:picMk id="14" creationId="{1517733C-011C-4170-01E8-265A11C53F32}"/>
          </ac:picMkLst>
        </pc:picChg>
        <pc:picChg chg="add mod">
          <ac:chgData name="STEPHEN HARNEY - STUDENT" userId="ada7af2b-2931-44a9-80d7-4928f5611d1f" providerId="ADAL" clId="{FA0E16AD-C3FA-4904-910D-0DC2D429205D}" dt="2024-04-29T19:57:34.975" v="21" actId="14100"/>
          <ac:picMkLst>
            <pc:docMk/>
            <pc:sldMk cId="2911044645" sldId="259"/>
            <ac:picMk id="16" creationId="{E19B7ACF-4FE9-1F3D-C89B-E9A94D65802C}"/>
          </ac:picMkLst>
        </pc:picChg>
        <pc:picChg chg="add mod">
          <ac:chgData name="STEPHEN HARNEY - STUDENT" userId="ada7af2b-2931-44a9-80d7-4928f5611d1f" providerId="ADAL" clId="{FA0E16AD-C3FA-4904-910D-0DC2D429205D}" dt="2024-04-29T20:11:14.075" v="29"/>
          <ac:picMkLst>
            <pc:docMk/>
            <pc:sldMk cId="2911044645" sldId="259"/>
            <ac:picMk id="18" creationId="{CA022913-8509-3FB5-0229-96F05B8FF466}"/>
          </ac:picMkLst>
        </pc:picChg>
        <pc:picChg chg="add mod">
          <ac:chgData name="STEPHEN HARNEY - STUDENT" userId="ada7af2b-2931-44a9-80d7-4928f5611d1f" providerId="ADAL" clId="{FA0E16AD-C3FA-4904-910D-0DC2D429205D}" dt="2024-04-29T21:05:30.912" v="39"/>
          <ac:picMkLst>
            <pc:docMk/>
            <pc:sldMk cId="2911044645" sldId="259"/>
            <ac:picMk id="24" creationId="{3415974B-D114-C44B-37B6-E8C855C93BD2}"/>
          </ac:picMkLst>
        </pc:picChg>
      </pc:sldChg>
      <pc:sldChg chg="addSp delSp modSp new mod">
        <pc:chgData name="STEPHEN HARNEY - STUDENT" userId="ada7af2b-2931-44a9-80d7-4928f5611d1f" providerId="ADAL" clId="{FA0E16AD-C3FA-4904-910D-0DC2D429205D}" dt="2024-04-29T20:11:28.010" v="38" actId="1076"/>
        <pc:sldMkLst>
          <pc:docMk/>
          <pc:sldMk cId="1105364056" sldId="260"/>
        </pc:sldMkLst>
        <pc:spChg chg="del">
          <ac:chgData name="STEPHEN HARNEY - STUDENT" userId="ada7af2b-2931-44a9-80d7-4928f5611d1f" providerId="ADAL" clId="{FA0E16AD-C3FA-4904-910D-0DC2D429205D}" dt="2024-04-29T20:10:58.609" v="24" actId="478"/>
          <ac:spMkLst>
            <pc:docMk/>
            <pc:sldMk cId="1105364056" sldId="260"/>
            <ac:spMk id="2" creationId="{1D9E160F-80D1-4490-BDF1-48AA302ED10E}"/>
          </ac:spMkLst>
        </pc:spChg>
        <pc:spChg chg="del">
          <ac:chgData name="STEPHEN HARNEY - STUDENT" userId="ada7af2b-2931-44a9-80d7-4928f5611d1f" providerId="ADAL" clId="{FA0E16AD-C3FA-4904-910D-0DC2D429205D}" dt="2024-04-29T20:10:55.521" v="23" actId="478"/>
          <ac:spMkLst>
            <pc:docMk/>
            <pc:sldMk cId="1105364056" sldId="260"/>
            <ac:spMk id="3" creationId="{0F2954C2-901F-5430-4ED1-76A5BE6B04E8}"/>
          </ac:spMkLst>
        </pc:spChg>
        <pc:picChg chg="add mod">
          <ac:chgData name="STEPHEN HARNEY - STUDENT" userId="ada7af2b-2931-44a9-80d7-4928f5611d1f" providerId="ADAL" clId="{FA0E16AD-C3FA-4904-910D-0DC2D429205D}" dt="2024-04-29T20:11:25.016" v="34" actId="1076"/>
          <ac:picMkLst>
            <pc:docMk/>
            <pc:sldMk cId="1105364056" sldId="260"/>
            <ac:picMk id="4" creationId="{0ADCC5C0-03BA-8523-C7F1-879A3C680E36}"/>
          </ac:picMkLst>
        </pc:picChg>
        <pc:picChg chg="add del mod">
          <ac:chgData name="STEPHEN HARNEY - STUDENT" userId="ada7af2b-2931-44a9-80d7-4928f5611d1f" providerId="ADAL" clId="{FA0E16AD-C3FA-4904-910D-0DC2D429205D}" dt="2024-04-29T20:11:10.657" v="28" actId="478"/>
          <ac:picMkLst>
            <pc:docMk/>
            <pc:sldMk cId="1105364056" sldId="260"/>
            <ac:picMk id="5" creationId="{EE2262AC-CF7C-1D64-4903-32C4B8E14F5F}"/>
          </ac:picMkLst>
        </pc:picChg>
        <pc:picChg chg="add mod">
          <ac:chgData name="STEPHEN HARNEY - STUDENT" userId="ada7af2b-2931-44a9-80d7-4928f5611d1f" providerId="ADAL" clId="{FA0E16AD-C3FA-4904-910D-0DC2D429205D}" dt="2024-04-29T20:11:28.010" v="38" actId="1076"/>
          <ac:picMkLst>
            <pc:docMk/>
            <pc:sldMk cId="1105364056" sldId="260"/>
            <ac:picMk id="6" creationId="{06CFF2F6-4A82-0899-D8AD-6F40553CD847}"/>
          </ac:picMkLst>
        </pc:picChg>
      </pc:sldChg>
      <pc:sldChg chg="modSp add mod">
        <pc:chgData name="STEPHEN HARNEY - STUDENT" userId="ada7af2b-2931-44a9-80d7-4928f5611d1f" providerId="ADAL" clId="{FA0E16AD-C3FA-4904-910D-0DC2D429205D}" dt="2024-04-29T21:09:36.645" v="42" actId="1076"/>
        <pc:sldMkLst>
          <pc:docMk/>
          <pc:sldMk cId="3404892617" sldId="261"/>
        </pc:sldMkLst>
        <pc:picChg chg="mod">
          <ac:chgData name="STEPHEN HARNEY - STUDENT" userId="ada7af2b-2931-44a9-80d7-4928f5611d1f" providerId="ADAL" clId="{FA0E16AD-C3FA-4904-910D-0DC2D429205D}" dt="2024-04-29T21:09:36.645" v="42" actId="1076"/>
          <ac:picMkLst>
            <pc:docMk/>
            <pc:sldMk cId="3404892617" sldId="261"/>
            <ac:picMk id="15" creationId="{F2BA915D-8021-6B12-5545-E6EF3F305A48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70642" y="3499591"/>
            <a:ext cx="25733931" cy="7444669"/>
          </a:xfrm>
        </p:spPr>
        <p:txBody>
          <a:bodyPr anchor="b"/>
          <a:lstStyle>
            <a:lvl1pPr algn="ctr">
              <a:defRPr sz="1986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84402" y="11231355"/>
            <a:ext cx="22706410" cy="5162758"/>
          </a:xfrm>
        </p:spPr>
        <p:txBody>
          <a:bodyPr/>
          <a:lstStyle>
            <a:lvl1pPr marL="0" indent="0" algn="ctr">
              <a:buNone/>
              <a:defRPr sz="7945"/>
            </a:lvl1pPr>
            <a:lvl2pPr marL="1513720" indent="0" algn="ctr">
              <a:buNone/>
              <a:defRPr sz="6622"/>
            </a:lvl2pPr>
            <a:lvl3pPr marL="3027439" indent="0" algn="ctr">
              <a:buNone/>
              <a:defRPr sz="5959"/>
            </a:lvl3pPr>
            <a:lvl4pPr marL="4541160" indent="0" algn="ctr">
              <a:buNone/>
              <a:defRPr sz="5298"/>
            </a:lvl4pPr>
            <a:lvl5pPr marL="6054880" indent="0" algn="ctr">
              <a:buNone/>
              <a:defRPr sz="5298"/>
            </a:lvl5pPr>
            <a:lvl6pPr marL="7568599" indent="0" algn="ctr">
              <a:buNone/>
              <a:defRPr sz="5298"/>
            </a:lvl6pPr>
            <a:lvl7pPr marL="9082319" indent="0" algn="ctr">
              <a:buNone/>
              <a:defRPr sz="5298"/>
            </a:lvl7pPr>
            <a:lvl8pPr marL="10596038" indent="0" algn="ctr">
              <a:buNone/>
              <a:defRPr sz="5298"/>
            </a:lvl8pPr>
            <a:lvl9pPr marL="12109759" indent="0" algn="ctr">
              <a:buNone/>
              <a:defRPr sz="5298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65E8B-8908-4552-BF4B-E673177A33CA}" type="datetimeFigureOut">
              <a:rPr lang="en-IE" smtClean="0"/>
              <a:t>29/04/2024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1BF7A-42E3-4771-A75A-861BB745B427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2194539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65E8B-8908-4552-BF4B-E673177A33CA}" type="datetimeFigureOut">
              <a:rPr lang="en-IE" smtClean="0"/>
              <a:t>29/04/2024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1BF7A-42E3-4771-A75A-861BB745B427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8052359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665701" y="1138480"/>
            <a:ext cx="6528093" cy="1812163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081423" y="1138480"/>
            <a:ext cx="19205838" cy="1812163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65E8B-8908-4552-BF4B-E673177A33CA}" type="datetimeFigureOut">
              <a:rPr lang="en-IE" smtClean="0"/>
              <a:t>29/04/2024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1BF7A-42E3-4771-A75A-861BB745B427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1491798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65E8B-8908-4552-BF4B-E673177A33CA}" type="datetimeFigureOut">
              <a:rPr lang="en-IE" smtClean="0"/>
              <a:t>29/04/2024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1BF7A-42E3-4771-A75A-861BB745B427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2031143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65655" y="5331063"/>
            <a:ext cx="26112372" cy="8894992"/>
          </a:xfrm>
        </p:spPr>
        <p:txBody>
          <a:bodyPr anchor="b"/>
          <a:lstStyle>
            <a:lvl1pPr>
              <a:defRPr sz="1986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65655" y="14310206"/>
            <a:ext cx="26112372" cy="4677666"/>
          </a:xfrm>
        </p:spPr>
        <p:txBody>
          <a:bodyPr/>
          <a:lstStyle>
            <a:lvl1pPr marL="0" indent="0">
              <a:buNone/>
              <a:defRPr sz="7945">
                <a:solidFill>
                  <a:schemeClr val="tx1">
                    <a:tint val="82000"/>
                  </a:schemeClr>
                </a:solidFill>
              </a:defRPr>
            </a:lvl1pPr>
            <a:lvl2pPr marL="1513720" indent="0">
              <a:buNone/>
              <a:defRPr sz="6622">
                <a:solidFill>
                  <a:schemeClr val="tx1">
                    <a:tint val="82000"/>
                  </a:schemeClr>
                </a:solidFill>
              </a:defRPr>
            </a:lvl2pPr>
            <a:lvl3pPr marL="3027439" indent="0">
              <a:buNone/>
              <a:defRPr sz="5959">
                <a:solidFill>
                  <a:schemeClr val="tx1">
                    <a:tint val="82000"/>
                  </a:schemeClr>
                </a:solidFill>
              </a:defRPr>
            </a:lvl3pPr>
            <a:lvl4pPr marL="4541160" indent="0">
              <a:buNone/>
              <a:defRPr sz="5298">
                <a:solidFill>
                  <a:schemeClr val="tx1">
                    <a:tint val="82000"/>
                  </a:schemeClr>
                </a:solidFill>
              </a:defRPr>
            </a:lvl4pPr>
            <a:lvl5pPr marL="6054880" indent="0">
              <a:buNone/>
              <a:defRPr sz="5298">
                <a:solidFill>
                  <a:schemeClr val="tx1">
                    <a:tint val="82000"/>
                  </a:schemeClr>
                </a:solidFill>
              </a:defRPr>
            </a:lvl5pPr>
            <a:lvl6pPr marL="7568599" indent="0">
              <a:buNone/>
              <a:defRPr sz="5298">
                <a:solidFill>
                  <a:schemeClr val="tx1">
                    <a:tint val="82000"/>
                  </a:schemeClr>
                </a:solidFill>
              </a:defRPr>
            </a:lvl6pPr>
            <a:lvl7pPr marL="9082319" indent="0">
              <a:buNone/>
              <a:defRPr sz="5298">
                <a:solidFill>
                  <a:schemeClr val="tx1">
                    <a:tint val="82000"/>
                  </a:schemeClr>
                </a:solidFill>
              </a:defRPr>
            </a:lvl7pPr>
            <a:lvl8pPr marL="10596038" indent="0">
              <a:buNone/>
              <a:defRPr sz="5298">
                <a:solidFill>
                  <a:schemeClr val="tx1">
                    <a:tint val="82000"/>
                  </a:schemeClr>
                </a:solidFill>
              </a:defRPr>
            </a:lvl8pPr>
            <a:lvl9pPr marL="12109759" indent="0">
              <a:buNone/>
              <a:defRPr sz="5298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65E8B-8908-4552-BF4B-E673177A33CA}" type="datetimeFigureOut">
              <a:rPr lang="en-IE" smtClean="0"/>
              <a:t>29/04/2024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1BF7A-42E3-4771-A75A-861BB745B427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6522790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081421" y="5692401"/>
            <a:ext cx="12866966" cy="13567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326827" y="5692401"/>
            <a:ext cx="12866966" cy="13567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65E8B-8908-4552-BF4B-E673177A33CA}" type="datetimeFigureOut">
              <a:rPr lang="en-IE" smtClean="0"/>
              <a:t>29/04/2024</a:t>
            </a:fld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1BF7A-42E3-4771-A75A-861BB745B427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535976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364" y="1138485"/>
            <a:ext cx="26112372" cy="413317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85368" y="5241960"/>
            <a:ext cx="12807832" cy="2569003"/>
          </a:xfrm>
        </p:spPr>
        <p:txBody>
          <a:bodyPr anchor="b"/>
          <a:lstStyle>
            <a:lvl1pPr marL="0" indent="0">
              <a:buNone/>
              <a:defRPr sz="7945" b="1"/>
            </a:lvl1pPr>
            <a:lvl2pPr marL="1513720" indent="0">
              <a:buNone/>
              <a:defRPr sz="6622" b="1"/>
            </a:lvl2pPr>
            <a:lvl3pPr marL="3027439" indent="0">
              <a:buNone/>
              <a:defRPr sz="5959" b="1"/>
            </a:lvl3pPr>
            <a:lvl4pPr marL="4541160" indent="0">
              <a:buNone/>
              <a:defRPr sz="5298" b="1"/>
            </a:lvl4pPr>
            <a:lvl5pPr marL="6054880" indent="0">
              <a:buNone/>
              <a:defRPr sz="5298" b="1"/>
            </a:lvl5pPr>
            <a:lvl6pPr marL="7568599" indent="0">
              <a:buNone/>
              <a:defRPr sz="5298" b="1"/>
            </a:lvl6pPr>
            <a:lvl7pPr marL="9082319" indent="0">
              <a:buNone/>
              <a:defRPr sz="5298" b="1"/>
            </a:lvl7pPr>
            <a:lvl8pPr marL="10596038" indent="0">
              <a:buNone/>
              <a:defRPr sz="5298" b="1"/>
            </a:lvl8pPr>
            <a:lvl9pPr marL="12109759" indent="0">
              <a:buNone/>
              <a:defRPr sz="5298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085368" y="7810964"/>
            <a:ext cx="12807832" cy="11488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5326828" y="5241960"/>
            <a:ext cx="12870909" cy="2569003"/>
          </a:xfrm>
        </p:spPr>
        <p:txBody>
          <a:bodyPr anchor="b"/>
          <a:lstStyle>
            <a:lvl1pPr marL="0" indent="0">
              <a:buNone/>
              <a:defRPr sz="7945" b="1"/>
            </a:lvl1pPr>
            <a:lvl2pPr marL="1513720" indent="0">
              <a:buNone/>
              <a:defRPr sz="6622" b="1"/>
            </a:lvl2pPr>
            <a:lvl3pPr marL="3027439" indent="0">
              <a:buNone/>
              <a:defRPr sz="5959" b="1"/>
            </a:lvl3pPr>
            <a:lvl4pPr marL="4541160" indent="0">
              <a:buNone/>
              <a:defRPr sz="5298" b="1"/>
            </a:lvl4pPr>
            <a:lvl5pPr marL="6054880" indent="0">
              <a:buNone/>
              <a:defRPr sz="5298" b="1"/>
            </a:lvl5pPr>
            <a:lvl6pPr marL="7568599" indent="0">
              <a:buNone/>
              <a:defRPr sz="5298" b="1"/>
            </a:lvl6pPr>
            <a:lvl7pPr marL="9082319" indent="0">
              <a:buNone/>
              <a:defRPr sz="5298" b="1"/>
            </a:lvl7pPr>
            <a:lvl8pPr marL="10596038" indent="0">
              <a:buNone/>
              <a:defRPr sz="5298" b="1"/>
            </a:lvl8pPr>
            <a:lvl9pPr marL="12109759" indent="0">
              <a:buNone/>
              <a:defRPr sz="5298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5326828" y="7810964"/>
            <a:ext cx="12870909" cy="11488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65E8B-8908-4552-BF4B-E673177A33CA}" type="datetimeFigureOut">
              <a:rPr lang="en-IE" smtClean="0"/>
              <a:t>29/04/2024</a:t>
            </a:fld>
            <a:endParaRPr lang="en-I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1BF7A-42E3-4771-A75A-861BB745B427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1637947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65E8B-8908-4552-BF4B-E673177A33CA}" type="datetimeFigureOut">
              <a:rPr lang="en-IE" smtClean="0"/>
              <a:t>29/04/2024</a:t>
            </a:fld>
            <a:endParaRPr lang="en-I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1BF7A-42E3-4771-A75A-861BB745B427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6412445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65E8B-8908-4552-BF4B-E673177A33CA}" type="datetimeFigureOut">
              <a:rPr lang="en-IE" smtClean="0"/>
              <a:t>29/04/2024</a:t>
            </a:fld>
            <a:endParaRPr lang="en-I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1BF7A-42E3-4771-A75A-861BB745B427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472068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363" y="1425575"/>
            <a:ext cx="9764545" cy="4989512"/>
          </a:xfrm>
        </p:spPr>
        <p:txBody>
          <a:bodyPr anchor="b"/>
          <a:lstStyle>
            <a:lvl1pPr>
              <a:defRPr sz="1059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70909" y="3078851"/>
            <a:ext cx="15326826" cy="15196233"/>
          </a:xfrm>
        </p:spPr>
        <p:txBody>
          <a:bodyPr/>
          <a:lstStyle>
            <a:lvl1pPr>
              <a:defRPr sz="10594"/>
            </a:lvl1pPr>
            <a:lvl2pPr>
              <a:defRPr sz="9271"/>
            </a:lvl2pPr>
            <a:lvl3pPr>
              <a:defRPr sz="7945"/>
            </a:lvl3pPr>
            <a:lvl4pPr>
              <a:defRPr sz="6622"/>
            </a:lvl4pPr>
            <a:lvl5pPr>
              <a:defRPr sz="6622"/>
            </a:lvl5pPr>
            <a:lvl6pPr>
              <a:defRPr sz="6622"/>
            </a:lvl6pPr>
            <a:lvl7pPr>
              <a:defRPr sz="6622"/>
            </a:lvl7pPr>
            <a:lvl8pPr>
              <a:defRPr sz="6622"/>
            </a:lvl8pPr>
            <a:lvl9pPr>
              <a:defRPr sz="6622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85363" y="6415087"/>
            <a:ext cx="9764545" cy="11884743"/>
          </a:xfrm>
        </p:spPr>
        <p:txBody>
          <a:bodyPr/>
          <a:lstStyle>
            <a:lvl1pPr marL="0" indent="0">
              <a:buNone/>
              <a:defRPr sz="5298"/>
            </a:lvl1pPr>
            <a:lvl2pPr marL="1513720" indent="0">
              <a:buNone/>
              <a:defRPr sz="4635"/>
            </a:lvl2pPr>
            <a:lvl3pPr marL="3027439" indent="0">
              <a:buNone/>
              <a:defRPr sz="3973"/>
            </a:lvl3pPr>
            <a:lvl4pPr marL="4541160" indent="0">
              <a:buNone/>
              <a:defRPr sz="3312"/>
            </a:lvl4pPr>
            <a:lvl5pPr marL="6054880" indent="0">
              <a:buNone/>
              <a:defRPr sz="3312"/>
            </a:lvl5pPr>
            <a:lvl6pPr marL="7568599" indent="0">
              <a:buNone/>
              <a:defRPr sz="3312"/>
            </a:lvl6pPr>
            <a:lvl7pPr marL="9082319" indent="0">
              <a:buNone/>
              <a:defRPr sz="3312"/>
            </a:lvl7pPr>
            <a:lvl8pPr marL="10596038" indent="0">
              <a:buNone/>
              <a:defRPr sz="3312"/>
            </a:lvl8pPr>
            <a:lvl9pPr marL="12109759" indent="0">
              <a:buNone/>
              <a:defRPr sz="331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65E8B-8908-4552-BF4B-E673177A33CA}" type="datetimeFigureOut">
              <a:rPr lang="en-IE" smtClean="0"/>
              <a:t>29/04/2024</a:t>
            </a:fld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1BF7A-42E3-4771-A75A-861BB745B427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6231665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363" y="1425575"/>
            <a:ext cx="9764545" cy="4989512"/>
          </a:xfrm>
        </p:spPr>
        <p:txBody>
          <a:bodyPr anchor="b"/>
          <a:lstStyle>
            <a:lvl1pPr>
              <a:defRPr sz="1059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70909" y="3078851"/>
            <a:ext cx="15326826" cy="15196233"/>
          </a:xfrm>
        </p:spPr>
        <p:txBody>
          <a:bodyPr anchor="t"/>
          <a:lstStyle>
            <a:lvl1pPr marL="0" indent="0">
              <a:buNone/>
              <a:defRPr sz="10594"/>
            </a:lvl1pPr>
            <a:lvl2pPr marL="1513720" indent="0">
              <a:buNone/>
              <a:defRPr sz="9271"/>
            </a:lvl2pPr>
            <a:lvl3pPr marL="3027439" indent="0">
              <a:buNone/>
              <a:defRPr sz="7945"/>
            </a:lvl3pPr>
            <a:lvl4pPr marL="4541160" indent="0">
              <a:buNone/>
              <a:defRPr sz="6622"/>
            </a:lvl4pPr>
            <a:lvl5pPr marL="6054880" indent="0">
              <a:buNone/>
              <a:defRPr sz="6622"/>
            </a:lvl5pPr>
            <a:lvl6pPr marL="7568599" indent="0">
              <a:buNone/>
              <a:defRPr sz="6622"/>
            </a:lvl6pPr>
            <a:lvl7pPr marL="9082319" indent="0">
              <a:buNone/>
              <a:defRPr sz="6622"/>
            </a:lvl7pPr>
            <a:lvl8pPr marL="10596038" indent="0">
              <a:buNone/>
              <a:defRPr sz="6622"/>
            </a:lvl8pPr>
            <a:lvl9pPr marL="12109759" indent="0">
              <a:buNone/>
              <a:defRPr sz="6622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85363" y="6415087"/>
            <a:ext cx="9764545" cy="11884743"/>
          </a:xfrm>
        </p:spPr>
        <p:txBody>
          <a:bodyPr/>
          <a:lstStyle>
            <a:lvl1pPr marL="0" indent="0">
              <a:buNone/>
              <a:defRPr sz="5298"/>
            </a:lvl1pPr>
            <a:lvl2pPr marL="1513720" indent="0">
              <a:buNone/>
              <a:defRPr sz="4635"/>
            </a:lvl2pPr>
            <a:lvl3pPr marL="3027439" indent="0">
              <a:buNone/>
              <a:defRPr sz="3973"/>
            </a:lvl3pPr>
            <a:lvl4pPr marL="4541160" indent="0">
              <a:buNone/>
              <a:defRPr sz="3312"/>
            </a:lvl4pPr>
            <a:lvl5pPr marL="6054880" indent="0">
              <a:buNone/>
              <a:defRPr sz="3312"/>
            </a:lvl5pPr>
            <a:lvl6pPr marL="7568599" indent="0">
              <a:buNone/>
              <a:defRPr sz="3312"/>
            </a:lvl6pPr>
            <a:lvl7pPr marL="9082319" indent="0">
              <a:buNone/>
              <a:defRPr sz="3312"/>
            </a:lvl7pPr>
            <a:lvl8pPr marL="10596038" indent="0">
              <a:buNone/>
              <a:defRPr sz="3312"/>
            </a:lvl8pPr>
            <a:lvl9pPr marL="12109759" indent="0">
              <a:buNone/>
              <a:defRPr sz="331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65E8B-8908-4552-BF4B-E673177A33CA}" type="datetimeFigureOut">
              <a:rPr lang="en-IE" smtClean="0"/>
              <a:t>29/04/2024</a:t>
            </a:fld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1BF7A-42E3-4771-A75A-861BB745B427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1518561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81421" y="1138485"/>
            <a:ext cx="26112372" cy="41331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81421" y="5692401"/>
            <a:ext cx="26112372" cy="13567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081421" y="19819458"/>
            <a:ext cx="6811923" cy="11384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973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E665E8B-8908-4552-BF4B-E673177A33CA}" type="datetimeFigureOut">
              <a:rPr lang="en-IE" smtClean="0"/>
              <a:t>29/04/2024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028665" y="19819458"/>
            <a:ext cx="10217884" cy="11384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973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1381869" y="19819458"/>
            <a:ext cx="6811923" cy="11384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973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9E1BF7A-42E3-4771-A75A-861BB745B427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6290904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3027439" rtl="0" eaLnBrk="1" latinLnBrk="0" hangingPunct="1">
        <a:lnSpc>
          <a:spcPct val="90000"/>
        </a:lnSpc>
        <a:spcBef>
          <a:spcPct val="0"/>
        </a:spcBef>
        <a:buNone/>
        <a:defRPr sz="145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756860" indent="-756860" algn="l" defTabSz="3027439" rtl="0" eaLnBrk="1" latinLnBrk="0" hangingPunct="1">
        <a:lnSpc>
          <a:spcPct val="90000"/>
        </a:lnSpc>
        <a:spcBef>
          <a:spcPts val="3312"/>
        </a:spcBef>
        <a:buFont typeface="Arial" panose="020B0604020202020204" pitchFamily="34" charset="0"/>
        <a:buChar char="•"/>
        <a:defRPr sz="9271" kern="1200">
          <a:solidFill>
            <a:schemeClr val="tx1"/>
          </a:solidFill>
          <a:latin typeface="+mn-lt"/>
          <a:ea typeface="+mn-ea"/>
          <a:cs typeface="+mn-cs"/>
        </a:defRPr>
      </a:lvl1pPr>
      <a:lvl2pPr marL="2270579" indent="-756860" algn="l" defTabSz="3027439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7945" kern="1200">
          <a:solidFill>
            <a:schemeClr val="tx1"/>
          </a:solidFill>
          <a:latin typeface="+mn-lt"/>
          <a:ea typeface="+mn-ea"/>
          <a:cs typeface="+mn-cs"/>
        </a:defRPr>
      </a:lvl2pPr>
      <a:lvl3pPr marL="3784300" indent="-756860" algn="l" defTabSz="3027439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6622" kern="1200">
          <a:solidFill>
            <a:schemeClr val="tx1"/>
          </a:solidFill>
          <a:latin typeface="+mn-lt"/>
          <a:ea typeface="+mn-ea"/>
          <a:cs typeface="+mn-cs"/>
        </a:defRPr>
      </a:lvl3pPr>
      <a:lvl4pPr marL="5298020" indent="-756860" algn="l" defTabSz="3027439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59" kern="1200">
          <a:solidFill>
            <a:schemeClr val="tx1"/>
          </a:solidFill>
          <a:latin typeface="+mn-lt"/>
          <a:ea typeface="+mn-ea"/>
          <a:cs typeface="+mn-cs"/>
        </a:defRPr>
      </a:lvl4pPr>
      <a:lvl5pPr marL="6811739" indent="-756860" algn="l" defTabSz="3027439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59" kern="1200">
          <a:solidFill>
            <a:schemeClr val="tx1"/>
          </a:solidFill>
          <a:latin typeface="+mn-lt"/>
          <a:ea typeface="+mn-ea"/>
          <a:cs typeface="+mn-cs"/>
        </a:defRPr>
      </a:lvl5pPr>
      <a:lvl6pPr marL="8325459" indent="-756860" algn="l" defTabSz="3027439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59" kern="1200">
          <a:solidFill>
            <a:schemeClr val="tx1"/>
          </a:solidFill>
          <a:latin typeface="+mn-lt"/>
          <a:ea typeface="+mn-ea"/>
          <a:cs typeface="+mn-cs"/>
        </a:defRPr>
      </a:lvl6pPr>
      <a:lvl7pPr marL="9839179" indent="-756860" algn="l" defTabSz="3027439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59" kern="1200">
          <a:solidFill>
            <a:schemeClr val="tx1"/>
          </a:solidFill>
          <a:latin typeface="+mn-lt"/>
          <a:ea typeface="+mn-ea"/>
          <a:cs typeface="+mn-cs"/>
        </a:defRPr>
      </a:lvl7pPr>
      <a:lvl8pPr marL="11352900" indent="-756860" algn="l" defTabSz="3027439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59" kern="1200">
          <a:solidFill>
            <a:schemeClr val="tx1"/>
          </a:solidFill>
          <a:latin typeface="+mn-lt"/>
          <a:ea typeface="+mn-ea"/>
          <a:cs typeface="+mn-cs"/>
        </a:defRPr>
      </a:lvl8pPr>
      <a:lvl9pPr marL="12866619" indent="-756860" algn="l" defTabSz="3027439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5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027439" rtl="0" eaLnBrk="1" latinLnBrk="0" hangingPunct="1">
        <a:defRPr sz="5959" kern="1200">
          <a:solidFill>
            <a:schemeClr val="tx1"/>
          </a:solidFill>
          <a:latin typeface="+mn-lt"/>
          <a:ea typeface="+mn-ea"/>
          <a:cs typeface="+mn-cs"/>
        </a:defRPr>
      </a:lvl1pPr>
      <a:lvl2pPr marL="1513720" algn="l" defTabSz="3027439" rtl="0" eaLnBrk="1" latinLnBrk="0" hangingPunct="1">
        <a:defRPr sz="5959" kern="1200">
          <a:solidFill>
            <a:schemeClr val="tx1"/>
          </a:solidFill>
          <a:latin typeface="+mn-lt"/>
          <a:ea typeface="+mn-ea"/>
          <a:cs typeface="+mn-cs"/>
        </a:defRPr>
      </a:lvl2pPr>
      <a:lvl3pPr marL="3027439" algn="l" defTabSz="3027439" rtl="0" eaLnBrk="1" latinLnBrk="0" hangingPunct="1">
        <a:defRPr sz="5959" kern="1200">
          <a:solidFill>
            <a:schemeClr val="tx1"/>
          </a:solidFill>
          <a:latin typeface="+mn-lt"/>
          <a:ea typeface="+mn-ea"/>
          <a:cs typeface="+mn-cs"/>
        </a:defRPr>
      </a:lvl3pPr>
      <a:lvl4pPr marL="4541160" algn="l" defTabSz="3027439" rtl="0" eaLnBrk="1" latinLnBrk="0" hangingPunct="1">
        <a:defRPr sz="5959" kern="1200">
          <a:solidFill>
            <a:schemeClr val="tx1"/>
          </a:solidFill>
          <a:latin typeface="+mn-lt"/>
          <a:ea typeface="+mn-ea"/>
          <a:cs typeface="+mn-cs"/>
        </a:defRPr>
      </a:lvl4pPr>
      <a:lvl5pPr marL="6054880" algn="l" defTabSz="3027439" rtl="0" eaLnBrk="1" latinLnBrk="0" hangingPunct="1">
        <a:defRPr sz="5959" kern="1200">
          <a:solidFill>
            <a:schemeClr val="tx1"/>
          </a:solidFill>
          <a:latin typeface="+mn-lt"/>
          <a:ea typeface="+mn-ea"/>
          <a:cs typeface="+mn-cs"/>
        </a:defRPr>
      </a:lvl5pPr>
      <a:lvl6pPr marL="7568599" algn="l" defTabSz="3027439" rtl="0" eaLnBrk="1" latinLnBrk="0" hangingPunct="1">
        <a:defRPr sz="5959" kern="1200">
          <a:solidFill>
            <a:schemeClr val="tx1"/>
          </a:solidFill>
          <a:latin typeface="+mn-lt"/>
          <a:ea typeface="+mn-ea"/>
          <a:cs typeface="+mn-cs"/>
        </a:defRPr>
      </a:lvl6pPr>
      <a:lvl7pPr marL="9082319" algn="l" defTabSz="3027439" rtl="0" eaLnBrk="1" latinLnBrk="0" hangingPunct="1">
        <a:defRPr sz="5959" kern="1200">
          <a:solidFill>
            <a:schemeClr val="tx1"/>
          </a:solidFill>
          <a:latin typeface="+mn-lt"/>
          <a:ea typeface="+mn-ea"/>
          <a:cs typeface="+mn-cs"/>
        </a:defRPr>
      </a:lvl7pPr>
      <a:lvl8pPr marL="10596038" algn="l" defTabSz="3027439" rtl="0" eaLnBrk="1" latinLnBrk="0" hangingPunct="1">
        <a:defRPr sz="5959" kern="1200">
          <a:solidFill>
            <a:schemeClr val="tx1"/>
          </a:solidFill>
          <a:latin typeface="+mn-lt"/>
          <a:ea typeface="+mn-ea"/>
          <a:cs typeface="+mn-cs"/>
        </a:defRPr>
      </a:lvl8pPr>
      <a:lvl9pPr marL="12109759" algn="l" defTabSz="3027439" rtl="0" eaLnBrk="1" latinLnBrk="0" hangingPunct="1">
        <a:defRPr sz="595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jp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jp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 descr="A blue and green gradient">
            <a:extLst>
              <a:ext uri="{FF2B5EF4-FFF2-40B4-BE49-F238E27FC236}">
                <a16:creationId xmlns:a16="http://schemas.microsoft.com/office/drawing/2014/main" id="{475894BF-68A0-6122-01EE-DA72118A4C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0750" y="-835870"/>
            <a:ext cx="30576712" cy="22390224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1A0150A-05DE-BA2B-DA3B-BDCDED7701F4}"/>
              </a:ext>
            </a:extLst>
          </p:cNvPr>
          <p:cNvSpPr/>
          <p:nvPr/>
        </p:nvSpPr>
        <p:spPr>
          <a:xfrm>
            <a:off x="294812" y="2652689"/>
            <a:ext cx="6981888" cy="10713492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938E1B1-214F-452D-3B25-C908BE261FEE}"/>
              </a:ext>
            </a:extLst>
          </p:cNvPr>
          <p:cNvSpPr/>
          <p:nvPr/>
        </p:nvSpPr>
        <p:spPr>
          <a:xfrm>
            <a:off x="269247" y="18848021"/>
            <a:ext cx="10362893" cy="234666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A8B0C25-F272-8E4F-0F36-D475CB7ACD95}"/>
              </a:ext>
            </a:extLst>
          </p:cNvPr>
          <p:cNvSpPr txBox="1"/>
          <p:nvPr/>
        </p:nvSpPr>
        <p:spPr>
          <a:xfrm>
            <a:off x="8251815" y="101398"/>
            <a:ext cx="12155037" cy="2183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3592" dirty="0">
                <a:latin typeface="I choose Times New"/>
              </a:rPr>
              <a:t>						</a:t>
            </a:r>
            <a:r>
              <a:rPr lang="en-IE" sz="13592" dirty="0" err="1">
                <a:latin typeface="I choose Times New"/>
              </a:rPr>
              <a:t>MedTrac</a:t>
            </a:r>
            <a:endParaRPr lang="en-IE" sz="13592" dirty="0">
              <a:latin typeface="I choose Times New"/>
            </a:endParaRPr>
          </a:p>
        </p:txBody>
      </p:sp>
      <p:pic>
        <p:nvPicPr>
          <p:cNvPr id="5" name="Picture 4" descr="A blue and white logo&#10;&#10;Description automatically generated">
            <a:extLst>
              <a:ext uri="{FF2B5EF4-FFF2-40B4-BE49-F238E27FC236}">
                <a16:creationId xmlns:a16="http://schemas.microsoft.com/office/drawing/2014/main" id="{E69D5703-E477-D050-4AFA-1DDE24C294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4306" y="-1298407"/>
            <a:ext cx="6731000" cy="43031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18E2DE7-D7B6-F133-C66B-82847B8695C5}"/>
              </a:ext>
            </a:extLst>
          </p:cNvPr>
          <p:cNvSpPr txBox="1"/>
          <p:nvPr/>
        </p:nvSpPr>
        <p:spPr>
          <a:xfrm>
            <a:off x="631543" y="19498002"/>
            <a:ext cx="9320757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E" sz="2800" dirty="0"/>
          </a:p>
          <a:p>
            <a:r>
              <a:rPr lang="en-IE" sz="2800" dirty="0"/>
              <a:t>BEng (Honours) Software and Electronic Engineering Level8</a:t>
            </a:r>
          </a:p>
          <a:p>
            <a:endParaRPr lang="en-IE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2C7D35-9A0A-6473-8CFE-2959A5A0AE70}"/>
              </a:ext>
            </a:extLst>
          </p:cNvPr>
          <p:cNvSpPr txBox="1"/>
          <p:nvPr/>
        </p:nvSpPr>
        <p:spPr>
          <a:xfrm>
            <a:off x="631543" y="19189807"/>
            <a:ext cx="3403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800" dirty="0">
                <a:solidFill>
                  <a:schemeClr val="tx2"/>
                </a:solidFill>
              </a:rPr>
              <a:t>By Stephen Harney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6E5D967-F4B1-2A43-DF78-A5C34E797D30}"/>
              </a:ext>
            </a:extLst>
          </p:cNvPr>
          <p:cNvSpPr txBox="1"/>
          <p:nvPr/>
        </p:nvSpPr>
        <p:spPr>
          <a:xfrm>
            <a:off x="857628" y="3275687"/>
            <a:ext cx="564167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8000" dirty="0"/>
              <a:t>Introduction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C0CAB32-74EB-BA47-17C2-C238CAB6814D}"/>
              </a:ext>
            </a:extLst>
          </p:cNvPr>
          <p:cNvSpPr txBox="1"/>
          <p:nvPr/>
        </p:nvSpPr>
        <p:spPr>
          <a:xfrm rot="10800000" flipV="1">
            <a:off x="586367" y="5001326"/>
            <a:ext cx="55720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IE" sz="2800" dirty="0"/>
              <a:t>This is a web app that will track your medicine.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5EB31F0-5207-E0BE-62D7-D2CBF449B96E}"/>
              </a:ext>
            </a:extLst>
          </p:cNvPr>
          <p:cNvSpPr txBox="1"/>
          <p:nvPr/>
        </p:nvSpPr>
        <p:spPr>
          <a:xfrm>
            <a:off x="592441" y="6330379"/>
            <a:ext cx="65410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IE" sz="2800" dirty="0"/>
              <a:t>This is achieved by using Next.js14 Framework which is built on top of React.js.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EC3450B-CDB1-768C-4623-9363FC95744B}"/>
              </a:ext>
            </a:extLst>
          </p:cNvPr>
          <p:cNvSpPr txBox="1"/>
          <p:nvPr/>
        </p:nvSpPr>
        <p:spPr>
          <a:xfrm>
            <a:off x="586366" y="7905398"/>
            <a:ext cx="607309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IE" sz="2800" dirty="0"/>
              <a:t>Users will be able to sign in with their Google accounts using Google cloud and NextAuth.js for verifying the user authentication.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BB86F4B-2588-9CD6-3B66-0D4B296DB865}"/>
              </a:ext>
            </a:extLst>
          </p:cNvPr>
          <p:cNvSpPr txBox="1"/>
          <p:nvPr/>
        </p:nvSpPr>
        <p:spPr>
          <a:xfrm>
            <a:off x="567009" y="9905929"/>
            <a:ext cx="67310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IE" sz="2800" dirty="0" err="1"/>
              <a:t>NextAuth</a:t>
            </a:r>
            <a:r>
              <a:rPr lang="en-IE" sz="2800" dirty="0"/>
              <a:t> will save the users unique id to MongoDB that will save the users account to MongoDB that will allow the user to be singed in.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8F61C844-B778-65E6-01C7-DC96AA139376}"/>
              </a:ext>
            </a:extLst>
          </p:cNvPr>
          <p:cNvSpPr/>
          <p:nvPr/>
        </p:nvSpPr>
        <p:spPr>
          <a:xfrm>
            <a:off x="21515003" y="2577931"/>
            <a:ext cx="8380413" cy="10713492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7FA13DB-08A5-16B9-5C0C-2013A7C3AA6F}"/>
              </a:ext>
            </a:extLst>
          </p:cNvPr>
          <p:cNvSpPr txBox="1"/>
          <p:nvPr/>
        </p:nvSpPr>
        <p:spPr>
          <a:xfrm>
            <a:off x="22689994" y="3273699"/>
            <a:ext cx="603043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8000" dirty="0"/>
              <a:t>Technologies</a:t>
            </a:r>
            <a:r>
              <a:rPr lang="en-IE" dirty="0"/>
              <a:t> </a:t>
            </a:r>
          </a:p>
        </p:txBody>
      </p:sp>
      <p:sp>
        <p:nvSpPr>
          <p:cNvPr id="29" name="Flowchart: Alternate Process 28">
            <a:extLst>
              <a:ext uri="{FF2B5EF4-FFF2-40B4-BE49-F238E27FC236}">
                <a16:creationId xmlns:a16="http://schemas.microsoft.com/office/drawing/2014/main" id="{87109624-5440-D0EE-A5BC-EFBB239057FB}"/>
              </a:ext>
            </a:extLst>
          </p:cNvPr>
          <p:cNvSpPr/>
          <p:nvPr/>
        </p:nvSpPr>
        <p:spPr>
          <a:xfrm>
            <a:off x="1506177" y="13691128"/>
            <a:ext cx="27265548" cy="4682430"/>
          </a:xfrm>
          <a:prstGeom prst="flowChartAlternateProcess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EBD0B1E-1FF5-D32A-333E-4CD4DDA9FAA5}"/>
              </a:ext>
            </a:extLst>
          </p:cNvPr>
          <p:cNvSpPr txBox="1"/>
          <p:nvPr/>
        </p:nvSpPr>
        <p:spPr>
          <a:xfrm>
            <a:off x="1947187" y="15229309"/>
            <a:ext cx="472099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8000" dirty="0"/>
              <a:t>Results:</a:t>
            </a:r>
          </a:p>
        </p:txBody>
      </p:sp>
      <p:pic>
        <p:nvPicPr>
          <p:cNvPr id="32" name="Picture 31" descr="A logo of a shield&#10;&#10;Description automatically generated">
            <a:extLst>
              <a:ext uri="{FF2B5EF4-FFF2-40B4-BE49-F238E27FC236}">
                <a16:creationId xmlns:a16="http://schemas.microsoft.com/office/drawing/2014/main" id="{37649A8F-9238-5672-12D4-D77832BD8F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47534" y="5320304"/>
            <a:ext cx="1717883" cy="1836198"/>
          </a:xfrm>
          <a:prstGeom prst="rect">
            <a:avLst/>
          </a:prstGeom>
        </p:spPr>
      </p:pic>
      <p:pic>
        <p:nvPicPr>
          <p:cNvPr id="34" name="Picture 33" descr="A green leaf on a white background&#10;&#10;Description automatically generated">
            <a:extLst>
              <a:ext uri="{FF2B5EF4-FFF2-40B4-BE49-F238E27FC236}">
                <a16:creationId xmlns:a16="http://schemas.microsoft.com/office/drawing/2014/main" id="{75496397-BB9B-ADCC-09E2-BFE333B220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21963" y="8900571"/>
            <a:ext cx="1596093" cy="1596093"/>
          </a:xfrm>
          <a:prstGeom prst="rect">
            <a:avLst/>
          </a:prstGeom>
        </p:spPr>
      </p:pic>
      <p:pic>
        <p:nvPicPr>
          <p:cNvPr id="36" name="Picture 3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B619510F-FCE3-A20E-A865-54F0024D55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92484" y="8652160"/>
            <a:ext cx="2044824" cy="2044824"/>
          </a:xfrm>
          <a:prstGeom prst="rect">
            <a:avLst/>
          </a:prstGeom>
        </p:spPr>
      </p:pic>
      <p:pic>
        <p:nvPicPr>
          <p:cNvPr id="38" name="Picture 37" descr="A rainbow colored circle with a cloud in the center&#10;&#10;Description automatically generated">
            <a:extLst>
              <a:ext uri="{FF2B5EF4-FFF2-40B4-BE49-F238E27FC236}">
                <a16:creationId xmlns:a16="http://schemas.microsoft.com/office/drawing/2014/main" id="{BAE17470-E2F3-8EE7-958A-D876149B2CE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92484" y="5538297"/>
            <a:ext cx="1717883" cy="1382360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20B83F7C-B1CC-996A-5521-56594027C950}"/>
              </a:ext>
            </a:extLst>
          </p:cNvPr>
          <p:cNvSpPr txBox="1"/>
          <p:nvPr/>
        </p:nvSpPr>
        <p:spPr>
          <a:xfrm>
            <a:off x="567009" y="11985087"/>
            <a:ext cx="626600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IE" sz="2800" dirty="0"/>
              <a:t>Users would be able to create their alarms, delete and edit their alarms.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B8F705F-D23A-3EB0-8198-A5F3AD4AE971}"/>
              </a:ext>
            </a:extLst>
          </p:cNvPr>
          <p:cNvSpPr txBox="1"/>
          <p:nvPr/>
        </p:nvSpPr>
        <p:spPr>
          <a:xfrm>
            <a:off x="22605009" y="7537033"/>
            <a:ext cx="1982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2800" dirty="0"/>
              <a:t>NextAuth.js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34314F-CCBF-3FE3-18FC-1C45F7DFED51}"/>
              </a:ext>
            </a:extLst>
          </p:cNvPr>
          <p:cNvSpPr txBox="1"/>
          <p:nvPr/>
        </p:nvSpPr>
        <p:spPr>
          <a:xfrm>
            <a:off x="22895678" y="11073396"/>
            <a:ext cx="16984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2800" dirty="0"/>
              <a:t>MongoDB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F562475-E09D-7817-AC96-AECE5656B7D1}"/>
              </a:ext>
            </a:extLst>
          </p:cNvPr>
          <p:cNvSpPr txBox="1"/>
          <p:nvPr/>
        </p:nvSpPr>
        <p:spPr>
          <a:xfrm>
            <a:off x="26483367" y="11112332"/>
            <a:ext cx="16427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2800" dirty="0"/>
              <a:t>Next.js14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B2B0D36-6912-2234-0772-650F6A1FCC28}"/>
              </a:ext>
            </a:extLst>
          </p:cNvPr>
          <p:cNvSpPr txBox="1"/>
          <p:nvPr/>
        </p:nvSpPr>
        <p:spPr>
          <a:xfrm>
            <a:off x="26100798" y="7426303"/>
            <a:ext cx="22365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2800" dirty="0" err="1"/>
              <a:t>GoogleCloud</a:t>
            </a:r>
            <a:endParaRPr lang="en-IE" sz="2800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C4057D8-12E2-55E5-CC51-0ECDD6CE4CBD}"/>
              </a:ext>
            </a:extLst>
          </p:cNvPr>
          <p:cNvSpPr txBox="1"/>
          <p:nvPr/>
        </p:nvSpPr>
        <p:spPr>
          <a:xfrm>
            <a:off x="656146" y="20039915"/>
            <a:ext cx="4330096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E" sz="2800" dirty="0"/>
          </a:p>
          <a:p>
            <a:r>
              <a:rPr lang="en-IE" sz="2800" dirty="0"/>
              <a:t>Supervisor: Michelle Lynch</a:t>
            </a:r>
          </a:p>
          <a:p>
            <a:endParaRPr lang="en-IE" sz="2800" dirty="0"/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9EBDBDB2-2A0C-BA1D-3755-25D002040A89}"/>
              </a:ext>
            </a:extLst>
          </p:cNvPr>
          <p:cNvSpPr/>
          <p:nvPr/>
        </p:nvSpPr>
        <p:spPr>
          <a:xfrm>
            <a:off x="20121237" y="18744448"/>
            <a:ext cx="8881290" cy="2489674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2908E6B-C033-44FD-B1D3-E0D61C49CCFE}"/>
              </a:ext>
            </a:extLst>
          </p:cNvPr>
          <p:cNvSpPr txBox="1"/>
          <p:nvPr/>
        </p:nvSpPr>
        <p:spPr>
          <a:xfrm>
            <a:off x="20670019" y="19598705"/>
            <a:ext cx="41550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800" dirty="0">
                <a:solidFill>
                  <a:schemeClr val="tx2"/>
                </a:solidFill>
              </a:rPr>
              <a:t>GitHub Source code:</a:t>
            </a:r>
          </a:p>
        </p:txBody>
      </p:sp>
      <p:pic>
        <p:nvPicPr>
          <p:cNvPr id="15" name="Picture 14" descr="A qr code on a white background">
            <a:extLst>
              <a:ext uri="{FF2B5EF4-FFF2-40B4-BE49-F238E27FC236}">
                <a16:creationId xmlns:a16="http://schemas.microsoft.com/office/drawing/2014/main" id="{F2BA915D-8021-6B12-5545-E6EF3F305A4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92484" y="18880750"/>
            <a:ext cx="2254399" cy="2254399"/>
          </a:xfrm>
          <a:prstGeom prst="rect">
            <a:avLst/>
          </a:prstGeom>
        </p:spPr>
      </p:pic>
      <p:pic>
        <p:nvPicPr>
          <p:cNvPr id="28" name="Picture 27" descr="A screenshot of a computer">
            <a:extLst>
              <a:ext uri="{FF2B5EF4-FFF2-40B4-BE49-F238E27FC236}">
                <a16:creationId xmlns:a16="http://schemas.microsoft.com/office/drawing/2014/main" id="{86158310-BF74-3DE3-AF67-065EDB63CA2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9301" y="13954616"/>
            <a:ext cx="6696746" cy="4207061"/>
          </a:xfrm>
          <a:prstGeom prst="rect">
            <a:avLst/>
          </a:prstGeom>
        </p:spPr>
      </p:pic>
      <p:pic>
        <p:nvPicPr>
          <p:cNvPr id="33" name="Picture 32" descr="A screenshot of a computer">
            <a:extLst>
              <a:ext uri="{FF2B5EF4-FFF2-40B4-BE49-F238E27FC236}">
                <a16:creationId xmlns:a16="http://schemas.microsoft.com/office/drawing/2014/main" id="{4864350D-EBEE-CC63-D76F-31538994B30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85109" y="13894808"/>
            <a:ext cx="6312071" cy="4355717"/>
          </a:xfrm>
          <a:prstGeom prst="rect">
            <a:avLst/>
          </a:prstGeom>
        </p:spPr>
      </p:pic>
      <p:pic>
        <p:nvPicPr>
          <p:cNvPr id="39" name="Picture 38" descr="A screenshot of a computer">
            <a:extLst>
              <a:ext uri="{FF2B5EF4-FFF2-40B4-BE49-F238E27FC236}">
                <a16:creationId xmlns:a16="http://schemas.microsoft.com/office/drawing/2014/main" id="{6AE9C1C2-7085-5A0D-7A09-FD5FDE31F57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11279" y="14029258"/>
            <a:ext cx="7058740" cy="4283231"/>
          </a:xfrm>
          <a:prstGeom prst="rect">
            <a:avLst/>
          </a:prstGeom>
        </p:spPr>
      </p:pic>
      <p:pic>
        <p:nvPicPr>
          <p:cNvPr id="16" name="Picture 15" descr="A diagram of a login account">
            <a:extLst>
              <a:ext uri="{FF2B5EF4-FFF2-40B4-BE49-F238E27FC236}">
                <a16:creationId xmlns:a16="http://schemas.microsoft.com/office/drawing/2014/main" id="{E19B7ACF-4FE9-1F3D-C89B-E9A94D65802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3729" y="2676426"/>
            <a:ext cx="12798137" cy="10123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0446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 descr="A blue and green gradient">
            <a:extLst>
              <a:ext uri="{FF2B5EF4-FFF2-40B4-BE49-F238E27FC236}">
                <a16:creationId xmlns:a16="http://schemas.microsoft.com/office/drawing/2014/main" id="{475894BF-68A0-6122-01EE-DA72118A4C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0750" y="-835870"/>
            <a:ext cx="30576712" cy="22390224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1A0150A-05DE-BA2B-DA3B-BDCDED7701F4}"/>
              </a:ext>
            </a:extLst>
          </p:cNvPr>
          <p:cNvSpPr/>
          <p:nvPr/>
        </p:nvSpPr>
        <p:spPr>
          <a:xfrm>
            <a:off x="294812" y="2652689"/>
            <a:ext cx="6981888" cy="10713492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938E1B1-214F-452D-3B25-C908BE261FEE}"/>
              </a:ext>
            </a:extLst>
          </p:cNvPr>
          <p:cNvSpPr/>
          <p:nvPr/>
        </p:nvSpPr>
        <p:spPr>
          <a:xfrm>
            <a:off x="269247" y="18848021"/>
            <a:ext cx="10362893" cy="234666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A8B0C25-F272-8E4F-0F36-D475CB7ACD95}"/>
              </a:ext>
            </a:extLst>
          </p:cNvPr>
          <p:cNvSpPr txBox="1"/>
          <p:nvPr/>
        </p:nvSpPr>
        <p:spPr>
          <a:xfrm>
            <a:off x="8251815" y="101398"/>
            <a:ext cx="12155037" cy="2183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3592" dirty="0">
                <a:latin typeface="I choose Times New"/>
              </a:rPr>
              <a:t>						</a:t>
            </a:r>
            <a:r>
              <a:rPr lang="en-IE" sz="13592" dirty="0" err="1">
                <a:latin typeface="I choose Times New"/>
              </a:rPr>
              <a:t>MedTrac</a:t>
            </a:r>
            <a:endParaRPr lang="en-IE" sz="13592" dirty="0">
              <a:latin typeface="I choose Times New"/>
            </a:endParaRPr>
          </a:p>
        </p:txBody>
      </p:sp>
      <p:pic>
        <p:nvPicPr>
          <p:cNvPr id="5" name="Picture 4" descr="A blue and white logo&#10;&#10;Description automatically generated">
            <a:extLst>
              <a:ext uri="{FF2B5EF4-FFF2-40B4-BE49-F238E27FC236}">
                <a16:creationId xmlns:a16="http://schemas.microsoft.com/office/drawing/2014/main" id="{E69D5703-E477-D050-4AFA-1DDE24C294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4306" y="-1298407"/>
            <a:ext cx="6731000" cy="43031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18E2DE7-D7B6-F133-C66B-82847B8695C5}"/>
              </a:ext>
            </a:extLst>
          </p:cNvPr>
          <p:cNvSpPr txBox="1"/>
          <p:nvPr/>
        </p:nvSpPr>
        <p:spPr>
          <a:xfrm>
            <a:off x="631543" y="19498002"/>
            <a:ext cx="9320757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E" sz="2800" dirty="0"/>
          </a:p>
          <a:p>
            <a:r>
              <a:rPr lang="en-IE" sz="2800" dirty="0"/>
              <a:t>BEng (Honours) Software and Electronic Engineering Level8</a:t>
            </a:r>
          </a:p>
          <a:p>
            <a:endParaRPr lang="en-IE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2C7D35-9A0A-6473-8CFE-2959A5A0AE70}"/>
              </a:ext>
            </a:extLst>
          </p:cNvPr>
          <p:cNvSpPr txBox="1"/>
          <p:nvPr/>
        </p:nvSpPr>
        <p:spPr>
          <a:xfrm>
            <a:off x="631543" y="19189807"/>
            <a:ext cx="3403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800" dirty="0">
                <a:solidFill>
                  <a:schemeClr val="tx2"/>
                </a:solidFill>
              </a:rPr>
              <a:t>By Stephen Harney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6E5D967-F4B1-2A43-DF78-A5C34E797D30}"/>
              </a:ext>
            </a:extLst>
          </p:cNvPr>
          <p:cNvSpPr txBox="1"/>
          <p:nvPr/>
        </p:nvSpPr>
        <p:spPr>
          <a:xfrm>
            <a:off x="857628" y="3275687"/>
            <a:ext cx="564167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8000" dirty="0"/>
              <a:t>Introduction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C0CAB32-74EB-BA47-17C2-C238CAB6814D}"/>
              </a:ext>
            </a:extLst>
          </p:cNvPr>
          <p:cNvSpPr txBox="1"/>
          <p:nvPr/>
        </p:nvSpPr>
        <p:spPr>
          <a:xfrm rot="10800000" flipV="1">
            <a:off x="586367" y="5001326"/>
            <a:ext cx="55720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IE" sz="2800" dirty="0"/>
              <a:t>This is a web app that will track your medicine.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5EB31F0-5207-E0BE-62D7-D2CBF449B96E}"/>
              </a:ext>
            </a:extLst>
          </p:cNvPr>
          <p:cNvSpPr txBox="1"/>
          <p:nvPr/>
        </p:nvSpPr>
        <p:spPr>
          <a:xfrm>
            <a:off x="592441" y="6330379"/>
            <a:ext cx="65410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IE" sz="2800" dirty="0"/>
              <a:t>This is achieved by using Next.js14 Framework which is built on top of React.js.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EC3450B-CDB1-768C-4623-9363FC95744B}"/>
              </a:ext>
            </a:extLst>
          </p:cNvPr>
          <p:cNvSpPr txBox="1"/>
          <p:nvPr/>
        </p:nvSpPr>
        <p:spPr>
          <a:xfrm>
            <a:off x="586366" y="7905398"/>
            <a:ext cx="607309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IE" sz="2800" dirty="0"/>
              <a:t>Users will be able to sign in with their Google accounts using Google cloud and NextAuth.js for verifying the user authentication.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BB86F4B-2588-9CD6-3B66-0D4B296DB865}"/>
              </a:ext>
            </a:extLst>
          </p:cNvPr>
          <p:cNvSpPr txBox="1"/>
          <p:nvPr/>
        </p:nvSpPr>
        <p:spPr>
          <a:xfrm>
            <a:off x="567009" y="9905929"/>
            <a:ext cx="67310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IE" sz="2800" dirty="0" err="1"/>
              <a:t>NextAuth</a:t>
            </a:r>
            <a:r>
              <a:rPr lang="en-IE" sz="2800" dirty="0"/>
              <a:t> will save the users unique id to MongoDB that will save the users account to MongoDB that will allow the user to be singed in.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8F61C844-B778-65E6-01C7-DC96AA139376}"/>
              </a:ext>
            </a:extLst>
          </p:cNvPr>
          <p:cNvSpPr/>
          <p:nvPr/>
        </p:nvSpPr>
        <p:spPr>
          <a:xfrm>
            <a:off x="21515003" y="2577931"/>
            <a:ext cx="8380413" cy="10713492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7FA13DB-08A5-16B9-5C0C-2013A7C3AA6F}"/>
              </a:ext>
            </a:extLst>
          </p:cNvPr>
          <p:cNvSpPr txBox="1"/>
          <p:nvPr/>
        </p:nvSpPr>
        <p:spPr>
          <a:xfrm>
            <a:off x="22689994" y="3273699"/>
            <a:ext cx="603043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8000" dirty="0"/>
              <a:t>Technologies</a:t>
            </a:r>
            <a:r>
              <a:rPr lang="en-IE" dirty="0"/>
              <a:t> </a:t>
            </a:r>
          </a:p>
        </p:txBody>
      </p:sp>
      <p:sp>
        <p:nvSpPr>
          <p:cNvPr id="29" name="Flowchart: Alternate Process 28">
            <a:extLst>
              <a:ext uri="{FF2B5EF4-FFF2-40B4-BE49-F238E27FC236}">
                <a16:creationId xmlns:a16="http://schemas.microsoft.com/office/drawing/2014/main" id="{87109624-5440-D0EE-A5BC-EFBB239057FB}"/>
              </a:ext>
            </a:extLst>
          </p:cNvPr>
          <p:cNvSpPr/>
          <p:nvPr/>
        </p:nvSpPr>
        <p:spPr>
          <a:xfrm>
            <a:off x="1506177" y="13691128"/>
            <a:ext cx="27265548" cy="4682430"/>
          </a:xfrm>
          <a:prstGeom prst="flowChartAlternateProcess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EBD0B1E-1FF5-D32A-333E-4CD4DDA9FAA5}"/>
              </a:ext>
            </a:extLst>
          </p:cNvPr>
          <p:cNvSpPr txBox="1"/>
          <p:nvPr/>
        </p:nvSpPr>
        <p:spPr>
          <a:xfrm>
            <a:off x="1947187" y="15229309"/>
            <a:ext cx="472099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8000" dirty="0"/>
              <a:t>Results:</a:t>
            </a:r>
          </a:p>
        </p:txBody>
      </p:sp>
      <p:pic>
        <p:nvPicPr>
          <p:cNvPr id="32" name="Picture 31" descr="A logo of a shield&#10;&#10;Description automatically generated">
            <a:extLst>
              <a:ext uri="{FF2B5EF4-FFF2-40B4-BE49-F238E27FC236}">
                <a16:creationId xmlns:a16="http://schemas.microsoft.com/office/drawing/2014/main" id="{37649A8F-9238-5672-12D4-D77832BD8F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47534" y="5320304"/>
            <a:ext cx="1717883" cy="1836198"/>
          </a:xfrm>
          <a:prstGeom prst="rect">
            <a:avLst/>
          </a:prstGeom>
        </p:spPr>
      </p:pic>
      <p:pic>
        <p:nvPicPr>
          <p:cNvPr id="34" name="Picture 33" descr="A green leaf on a white background&#10;&#10;Description automatically generated">
            <a:extLst>
              <a:ext uri="{FF2B5EF4-FFF2-40B4-BE49-F238E27FC236}">
                <a16:creationId xmlns:a16="http://schemas.microsoft.com/office/drawing/2014/main" id="{75496397-BB9B-ADCC-09E2-BFE333B220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21963" y="8900571"/>
            <a:ext cx="1596093" cy="1596093"/>
          </a:xfrm>
          <a:prstGeom prst="rect">
            <a:avLst/>
          </a:prstGeom>
        </p:spPr>
      </p:pic>
      <p:pic>
        <p:nvPicPr>
          <p:cNvPr id="36" name="Picture 3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B619510F-FCE3-A20E-A865-54F0024D55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92484" y="8652160"/>
            <a:ext cx="2044824" cy="2044824"/>
          </a:xfrm>
          <a:prstGeom prst="rect">
            <a:avLst/>
          </a:prstGeom>
        </p:spPr>
      </p:pic>
      <p:pic>
        <p:nvPicPr>
          <p:cNvPr id="38" name="Picture 37" descr="A rainbow colored circle with a cloud in the center&#10;&#10;Description automatically generated">
            <a:extLst>
              <a:ext uri="{FF2B5EF4-FFF2-40B4-BE49-F238E27FC236}">
                <a16:creationId xmlns:a16="http://schemas.microsoft.com/office/drawing/2014/main" id="{BAE17470-E2F3-8EE7-958A-D876149B2CE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92484" y="5538297"/>
            <a:ext cx="1717883" cy="1382360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20B83F7C-B1CC-996A-5521-56594027C950}"/>
              </a:ext>
            </a:extLst>
          </p:cNvPr>
          <p:cNvSpPr txBox="1"/>
          <p:nvPr/>
        </p:nvSpPr>
        <p:spPr>
          <a:xfrm>
            <a:off x="567009" y="11985087"/>
            <a:ext cx="626600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IE" sz="2800" dirty="0"/>
              <a:t>Users would be able to create their alarms, delete and edit their alarms.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B8F705F-D23A-3EB0-8198-A5F3AD4AE971}"/>
              </a:ext>
            </a:extLst>
          </p:cNvPr>
          <p:cNvSpPr txBox="1"/>
          <p:nvPr/>
        </p:nvSpPr>
        <p:spPr>
          <a:xfrm>
            <a:off x="22605009" y="7537033"/>
            <a:ext cx="1982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2800" dirty="0"/>
              <a:t>NextAuth.js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34314F-CCBF-3FE3-18FC-1C45F7DFED51}"/>
              </a:ext>
            </a:extLst>
          </p:cNvPr>
          <p:cNvSpPr txBox="1"/>
          <p:nvPr/>
        </p:nvSpPr>
        <p:spPr>
          <a:xfrm>
            <a:off x="22895678" y="11073396"/>
            <a:ext cx="16984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2800" dirty="0"/>
              <a:t>MongoDB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F562475-E09D-7817-AC96-AECE5656B7D1}"/>
              </a:ext>
            </a:extLst>
          </p:cNvPr>
          <p:cNvSpPr txBox="1"/>
          <p:nvPr/>
        </p:nvSpPr>
        <p:spPr>
          <a:xfrm>
            <a:off x="26483367" y="11112332"/>
            <a:ext cx="16427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2800" dirty="0"/>
              <a:t>Next.js14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B2B0D36-6912-2234-0772-650F6A1FCC28}"/>
              </a:ext>
            </a:extLst>
          </p:cNvPr>
          <p:cNvSpPr txBox="1"/>
          <p:nvPr/>
        </p:nvSpPr>
        <p:spPr>
          <a:xfrm>
            <a:off x="26100798" y="7426303"/>
            <a:ext cx="22365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2800" dirty="0" err="1"/>
              <a:t>GoogleCloud</a:t>
            </a:r>
            <a:endParaRPr lang="en-IE" sz="2800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C4057D8-12E2-55E5-CC51-0ECDD6CE4CBD}"/>
              </a:ext>
            </a:extLst>
          </p:cNvPr>
          <p:cNvSpPr txBox="1"/>
          <p:nvPr/>
        </p:nvSpPr>
        <p:spPr>
          <a:xfrm>
            <a:off x="656146" y="20039915"/>
            <a:ext cx="4330096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E" sz="2800" dirty="0"/>
          </a:p>
          <a:p>
            <a:r>
              <a:rPr lang="en-IE" sz="2800" dirty="0"/>
              <a:t>Supervisor: Michelle Lynch</a:t>
            </a:r>
          </a:p>
          <a:p>
            <a:endParaRPr lang="en-IE" sz="2800" dirty="0"/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9EBDBDB2-2A0C-BA1D-3755-25D002040A89}"/>
              </a:ext>
            </a:extLst>
          </p:cNvPr>
          <p:cNvSpPr/>
          <p:nvPr/>
        </p:nvSpPr>
        <p:spPr>
          <a:xfrm>
            <a:off x="20121237" y="18744448"/>
            <a:ext cx="8881290" cy="2489674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2908E6B-C033-44FD-B1D3-E0D61C49CCFE}"/>
              </a:ext>
            </a:extLst>
          </p:cNvPr>
          <p:cNvSpPr txBox="1"/>
          <p:nvPr/>
        </p:nvSpPr>
        <p:spPr>
          <a:xfrm>
            <a:off x="20670019" y="19598705"/>
            <a:ext cx="41550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800" dirty="0">
                <a:solidFill>
                  <a:schemeClr val="tx2"/>
                </a:solidFill>
              </a:rPr>
              <a:t>GitHub Source code:</a:t>
            </a:r>
          </a:p>
        </p:txBody>
      </p:sp>
      <p:pic>
        <p:nvPicPr>
          <p:cNvPr id="15" name="Picture 14" descr="A qr code on a white background">
            <a:extLst>
              <a:ext uri="{FF2B5EF4-FFF2-40B4-BE49-F238E27FC236}">
                <a16:creationId xmlns:a16="http://schemas.microsoft.com/office/drawing/2014/main" id="{F2BA915D-8021-6B12-5545-E6EF3F305A4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00798" y="18773263"/>
            <a:ext cx="2254399" cy="2254399"/>
          </a:xfrm>
          <a:prstGeom prst="rect">
            <a:avLst/>
          </a:prstGeom>
        </p:spPr>
      </p:pic>
      <p:pic>
        <p:nvPicPr>
          <p:cNvPr id="28" name="Picture 27" descr="A screenshot of a computer">
            <a:extLst>
              <a:ext uri="{FF2B5EF4-FFF2-40B4-BE49-F238E27FC236}">
                <a16:creationId xmlns:a16="http://schemas.microsoft.com/office/drawing/2014/main" id="{86158310-BF74-3DE3-AF67-065EDB63CA2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9301" y="13954616"/>
            <a:ext cx="6696746" cy="4207061"/>
          </a:xfrm>
          <a:prstGeom prst="rect">
            <a:avLst/>
          </a:prstGeom>
        </p:spPr>
      </p:pic>
      <p:pic>
        <p:nvPicPr>
          <p:cNvPr id="33" name="Picture 32" descr="A screenshot of a computer">
            <a:extLst>
              <a:ext uri="{FF2B5EF4-FFF2-40B4-BE49-F238E27FC236}">
                <a16:creationId xmlns:a16="http://schemas.microsoft.com/office/drawing/2014/main" id="{4864350D-EBEE-CC63-D76F-31538994B30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85109" y="13894808"/>
            <a:ext cx="6312071" cy="4355717"/>
          </a:xfrm>
          <a:prstGeom prst="rect">
            <a:avLst/>
          </a:prstGeom>
        </p:spPr>
      </p:pic>
      <p:pic>
        <p:nvPicPr>
          <p:cNvPr id="39" name="Picture 38" descr="A screenshot of a computer">
            <a:extLst>
              <a:ext uri="{FF2B5EF4-FFF2-40B4-BE49-F238E27FC236}">
                <a16:creationId xmlns:a16="http://schemas.microsoft.com/office/drawing/2014/main" id="{6AE9C1C2-7085-5A0D-7A09-FD5FDE31F57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11279" y="14029258"/>
            <a:ext cx="7058740" cy="4283231"/>
          </a:xfrm>
          <a:prstGeom prst="rect">
            <a:avLst/>
          </a:prstGeom>
        </p:spPr>
      </p:pic>
      <p:pic>
        <p:nvPicPr>
          <p:cNvPr id="16" name="Picture 15" descr="A diagram of a login account">
            <a:extLst>
              <a:ext uri="{FF2B5EF4-FFF2-40B4-BE49-F238E27FC236}">
                <a16:creationId xmlns:a16="http://schemas.microsoft.com/office/drawing/2014/main" id="{E19B7ACF-4FE9-1F3D-C89B-E9A94D65802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3729" y="2676426"/>
            <a:ext cx="12798137" cy="10123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8926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green gradient">
            <a:extLst>
              <a:ext uri="{FF2B5EF4-FFF2-40B4-BE49-F238E27FC236}">
                <a16:creationId xmlns:a16="http://schemas.microsoft.com/office/drawing/2014/main" id="{0ADCC5C0-03BA-8523-C7F1-879A3C680E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0750" y="-835870"/>
            <a:ext cx="30576712" cy="22390224"/>
          </a:xfrm>
          <a:prstGeom prst="rect">
            <a:avLst/>
          </a:prstGeom>
        </p:spPr>
      </p:pic>
      <p:pic>
        <p:nvPicPr>
          <p:cNvPr id="6" name="Picture 5" descr="A diagram of a login account">
            <a:extLst>
              <a:ext uri="{FF2B5EF4-FFF2-40B4-BE49-F238E27FC236}">
                <a16:creationId xmlns:a16="http://schemas.microsoft.com/office/drawing/2014/main" id="{06CFF2F6-4A82-0899-D8AD-6F40553CD8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7317" y="1135682"/>
            <a:ext cx="24160577" cy="19112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3640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1600</TotalTime>
  <Words>270</Words>
  <Application>Microsoft Office PowerPoint</Application>
  <PresentationFormat>Custom</PresentationFormat>
  <Paragraphs>38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8" baseType="lpstr">
      <vt:lpstr>Aptos</vt:lpstr>
      <vt:lpstr>Aptos Display</vt:lpstr>
      <vt:lpstr>Arial</vt:lpstr>
      <vt:lpstr>I choose Times New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STEPHEN HARNEY - STUDENT</dc:creator>
  <cp:lastModifiedBy>STEPHEN HARNEY - STUDENT</cp:lastModifiedBy>
  <cp:revision>2</cp:revision>
  <dcterms:created xsi:type="dcterms:W3CDTF">2024-04-12T03:01:12Z</dcterms:created>
  <dcterms:modified xsi:type="dcterms:W3CDTF">2024-04-29T21:09:45Z</dcterms:modified>
</cp:coreProperties>
</file>